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67" r:id="rId3"/>
    <p:sldId id="257" r:id="rId4"/>
    <p:sldId id="258" r:id="rId5"/>
    <p:sldId id="261" r:id="rId6"/>
    <p:sldId id="259" r:id="rId7"/>
    <p:sldId id="262" r:id="rId8"/>
    <p:sldId id="260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0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57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7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63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73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7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371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44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005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93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50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58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7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51093" y="549672"/>
            <a:ext cx="2836069" cy="2960291"/>
          </a:xfrm>
        </p:spPr>
        <p:txBody>
          <a:bodyPr>
            <a:normAutofit fontScale="90000"/>
          </a:bodyPr>
          <a:lstStyle/>
          <a:p>
            <a:r>
              <a:rPr lang="en-US" sz="4400" b="1" dirty="0" smtClean="0"/>
              <a:t>Don’t get caught wearing </a:t>
            </a:r>
            <a:br>
              <a:rPr lang="en-US" sz="4400" b="1" dirty="0" smtClean="0"/>
            </a:br>
            <a:r>
              <a:rPr lang="en-US" sz="4400" b="1" dirty="0" smtClean="0"/>
              <a:t>fli</a:t>
            </a:r>
            <a:r>
              <a:rPr lang="en-US" sz="4400" b="1" dirty="0" smtClean="0"/>
              <a:t>p-flops on a rainy day !!</a:t>
            </a:r>
            <a:endParaRPr lang="en-US" sz="4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4944"/>
            <a:ext cx="9144000" cy="1655762"/>
          </a:xfrm>
        </p:spPr>
        <p:txBody>
          <a:bodyPr>
            <a:noAutofit/>
          </a:bodyPr>
          <a:lstStyle/>
          <a:p>
            <a:r>
              <a:rPr lang="en-US" sz="5400" b="1" dirty="0" smtClean="0"/>
              <a:t>CS639</a:t>
            </a:r>
          </a:p>
          <a:p>
            <a:r>
              <a:rPr lang="en-US" sz="5400" b="1" dirty="0" smtClean="0"/>
              <a:t>Petergail McFayden</a:t>
            </a:r>
            <a:endParaRPr lang="en-US" sz="5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8" y="549672"/>
            <a:ext cx="8372475" cy="331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39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Query Result that Needs to be Parse, </a:t>
            </a:r>
            <a:br>
              <a:rPr lang="en-US" dirty="0" smtClean="0"/>
            </a:br>
            <a:r>
              <a:rPr lang="en-US" dirty="0" err="1" smtClean="0"/>
              <a:t>pg</a:t>
            </a:r>
            <a:r>
              <a:rPr lang="en-US" dirty="0" smtClean="0"/>
              <a:t> 1/3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2">
            <a:normAutofit fontScale="32500" lnSpcReduction="20000"/>
          </a:bodyPr>
          <a:lstStyle/>
          <a:p>
            <a:r>
              <a:rPr lang="en-US" dirty="0"/>
              <a:t> "</a:t>
            </a:r>
            <a:r>
              <a:rPr lang="en-US" dirty="0" err="1"/>
              <a:t>display_location</a:t>
            </a:r>
            <a:r>
              <a:rPr lang="en-US" dirty="0"/>
              <a:t>": {</a:t>
            </a:r>
          </a:p>
          <a:p>
            <a:r>
              <a:rPr lang="en-US" dirty="0"/>
              <a:t>  "full": "San Francisco, CA",</a:t>
            </a:r>
          </a:p>
          <a:p>
            <a:r>
              <a:rPr lang="en-US" dirty="0"/>
              <a:t>  "city": "San Francisco",</a:t>
            </a:r>
          </a:p>
          <a:p>
            <a:r>
              <a:rPr lang="en-US" dirty="0"/>
              <a:t>  "state": "CA",</a:t>
            </a:r>
          </a:p>
          <a:p>
            <a:r>
              <a:rPr lang="en-US" dirty="0"/>
              <a:t>  "</a:t>
            </a:r>
            <a:r>
              <a:rPr lang="en-US" dirty="0" err="1"/>
              <a:t>state_name</a:t>
            </a:r>
            <a:r>
              <a:rPr lang="en-US" dirty="0"/>
              <a:t>": "California",</a:t>
            </a:r>
          </a:p>
          <a:p>
            <a:r>
              <a:rPr lang="en-US" dirty="0"/>
              <a:t>  "country": "US",</a:t>
            </a:r>
          </a:p>
          <a:p>
            <a:r>
              <a:rPr lang="en-US" dirty="0"/>
              <a:t>  "country_iso3166": "US",</a:t>
            </a:r>
          </a:p>
          <a:p>
            <a:r>
              <a:rPr lang="en-US" dirty="0"/>
              <a:t>  "zip": "94101",</a:t>
            </a:r>
          </a:p>
          <a:p>
            <a:r>
              <a:rPr lang="en-US" dirty="0"/>
              <a:t>  "latitude": "37.77500916",</a:t>
            </a:r>
          </a:p>
          <a:p>
            <a:r>
              <a:rPr lang="en-US" dirty="0"/>
              <a:t>  "longitude": "-122.41825867",</a:t>
            </a:r>
          </a:p>
          <a:p>
            <a:r>
              <a:rPr lang="en-US" dirty="0"/>
              <a:t>  "elevation": "47.00000000"</a:t>
            </a:r>
          </a:p>
          <a:p>
            <a:r>
              <a:rPr lang="en-US" dirty="0"/>
              <a:t>  },</a:t>
            </a:r>
          </a:p>
          <a:p>
            <a:r>
              <a:rPr lang="en-US" dirty="0"/>
              <a:t>  "</a:t>
            </a:r>
            <a:r>
              <a:rPr lang="en-US" dirty="0" err="1"/>
              <a:t>observation_location</a:t>
            </a:r>
            <a:r>
              <a:rPr lang="en-US" dirty="0"/>
              <a:t>": {</a:t>
            </a:r>
          </a:p>
          <a:p>
            <a:r>
              <a:rPr lang="en-US" dirty="0"/>
              <a:t>  "full": "SOMA - Near Van Ness, San Francisco, California",</a:t>
            </a:r>
          </a:p>
          <a:p>
            <a:r>
              <a:rPr lang="en-US" dirty="0"/>
              <a:t>  "city": "SOMA - Near Van Ness, San Francisco",</a:t>
            </a:r>
          </a:p>
          <a:p>
            <a:r>
              <a:rPr lang="en-US" dirty="0"/>
              <a:t>  "state": "California",</a:t>
            </a:r>
          </a:p>
          <a:p>
            <a:r>
              <a:rPr lang="en-US" dirty="0"/>
              <a:t>  "country": "US",</a:t>
            </a:r>
          </a:p>
          <a:p>
            <a:r>
              <a:rPr lang="en-US" dirty="0"/>
              <a:t>  "country_iso3166": "US",</a:t>
            </a:r>
          </a:p>
          <a:p>
            <a:r>
              <a:rPr lang="en-US" dirty="0"/>
              <a:t>  "latitude": "37.773285",</a:t>
            </a:r>
          </a:p>
          <a:p>
            <a:r>
              <a:rPr lang="en-US" dirty="0"/>
              <a:t>  "longitude": "-122.417725",</a:t>
            </a:r>
          </a:p>
          <a:p>
            <a:r>
              <a:rPr lang="en-US" dirty="0"/>
              <a:t>  "elevation": "49 </a:t>
            </a:r>
            <a:r>
              <a:rPr lang="en-US" dirty="0" err="1"/>
              <a:t>ft</a:t>
            </a:r>
            <a:r>
              <a:rPr lang="en-US" dirty="0"/>
              <a:t>"</a:t>
            </a:r>
          </a:p>
          <a:p>
            <a:r>
              <a:rPr lang="en-US" dirty="0"/>
              <a:t>  },</a:t>
            </a:r>
          </a:p>
          <a:p>
            <a:r>
              <a:rPr lang="en-US" dirty="0"/>
              <a:t>  "estimated": {},</a:t>
            </a:r>
          </a:p>
          <a:p>
            <a:r>
              <a:rPr lang="en-US" dirty="0"/>
              <a:t>  "</a:t>
            </a:r>
            <a:r>
              <a:rPr lang="en-US" dirty="0" err="1"/>
              <a:t>station_id</a:t>
            </a:r>
            <a:r>
              <a:rPr lang="en-US" dirty="0"/>
              <a:t>": "KCASANFR58",</a:t>
            </a:r>
          </a:p>
          <a:p>
            <a:r>
              <a:rPr lang="en-US" dirty="0"/>
              <a:t>  "</a:t>
            </a:r>
            <a:r>
              <a:rPr lang="en-US" dirty="0" err="1"/>
              <a:t>observation_time</a:t>
            </a:r>
            <a:r>
              <a:rPr lang="en-US" dirty="0"/>
              <a:t>": "Last Updated on June 27, 5:27 PM PDT",</a:t>
            </a:r>
          </a:p>
          <a:p>
            <a:r>
              <a:rPr lang="en-US" dirty="0"/>
              <a:t>  "observation_time_rfc822": "Wed, 27 Jun 2012 17:27:13 -0700",</a:t>
            </a:r>
          </a:p>
          <a:p>
            <a:r>
              <a:rPr lang="en-US" dirty="0"/>
              <a:t>  "</a:t>
            </a:r>
            <a:r>
              <a:rPr lang="en-US" dirty="0" err="1"/>
              <a:t>observation_epoch</a:t>
            </a:r>
            <a:r>
              <a:rPr lang="en-US" dirty="0"/>
              <a:t>": "1340843233",</a:t>
            </a:r>
          </a:p>
          <a:p>
            <a:r>
              <a:rPr lang="en-US" dirty="0"/>
              <a:t>  "local_time_rfc822": "Wed, 27 Jun 2012 17:27:14 -0700",</a:t>
            </a:r>
          </a:p>
          <a:p>
            <a:r>
              <a:rPr lang="en-US" dirty="0"/>
              <a:t>  "</a:t>
            </a:r>
            <a:r>
              <a:rPr lang="en-US" dirty="0" err="1"/>
              <a:t>local_epoch</a:t>
            </a:r>
            <a:r>
              <a:rPr lang="en-US" dirty="0"/>
              <a:t>": "1340843234",</a:t>
            </a:r>
          </a:p>
          <a:p>
            <a:r>
              <a:rPr lang="en-US" dirty="0"/>
              <a:t>  "</a:t>
            </a:r>
            <a:r>
              <a:rPr lang="en-US" dirty="0" err="1"/>
              <a:t>local_tz_short</a:t>
            </a:r>
            <a:r>
              <a:rPr lang="en-US" dirty="0"/>
              <a:t>": "PDT",</a:t>
            </a:r>
          </a:p>
          <a:p>
            <a:r>
              <a:rPr lang="en-US" dirty="0"/>
              <a:t>  "</a:t>
            </a:r>
            <a:r>
              <a:rPr lang="en-US" dirty="0" err="1"/>
              <a:t>local_tz_long</a:t>
            </a:r>
            <a:r>
              <a:rPr lang="en-US" dirty="0"/>
              <a:t>": "America/</a:t>
            </a:r>
            <a:r>
              <a:rPr lang="en-US" dirty="0" err="1"/>
              <a:t>Los_Angeles</a:t>
            </a:r>
            <a:r>
              <a:rPr lang="en-US" dirty="0"/>
              <a:t>",</a:t>
            </a:r>
          </a:p>
          <a:p>
            <a:r>
              <a:rPr lang="en-US" dirty="0"/>
              <a:t>  "</a:t>
            </a:r>
            <a:r>
              <a:rPr lang="en-US" dirty="0" err="1"/>
              <a:t>local_tz_offset</a:t>
            </a:r>
            <a:r>
              <a:rPr lang="en-US" dirty="0"/>
              <a:t>": "-0700",</a:t>
            </a:r>
          </a:p>
          <a:p>
            <a:r>
              <a:rPr lang="en-US" dirty="0"/>
              <a:t>  "weather": "Partly Cloudy",</a:t>
            </a:r>
          </a:p>
          <a:p>
            <a:r>
              <a:rPr lang="en-US" dirty="0"/>
              <a:t>  "</a:t>
            </a:r>
            <a:r>
              <a:rPr lang="en-US" dirty="0" err="1"/>
              <a:t>temperature_string</a:t>
            </a:r>
            <a:r>
              <a:rPr lang="en-US" dirty="0"/>
              <a:t>": "66.3 F (19.1 C)",</a:t>
            </a:r>
          </a:p>
          <a:p>
            <a:r>
              <a:rPr lang="en-US" dirty="0"/>
              <a:t>  "</a:t>
            </a:r>
            <a:r>
              <a:rPr lang="en-US" dirty="0" err="1"/>
              <a:t>temp_f</a:t>
            </a:r>
            <a:r>
              <a:rPr lang="en-US" dirty="0"/>
              <a:t>": 66.3,</a:t>
            </a:r>
          </a:p>
          <a:p>
            <a:r>
              <a:rPr lang="en-US" dirty="0"/>
              <a:t>  "</a:t>
            </a:r>
            <a:r>
              <a:rPr lang="en-US" dirty="0" err="1"/>
              <a:t>temp_c</a:t>
            </a:r>
            <a:r>
              <a:rPr lang="en-US" dirty="0"/>
              <a:t>": 19.1,</a:t>
            </a:r>
          </a:p>
          <a:p>
            <a:r>
              <a:rPr lang="en-US" dirty="0"/>
              <a:t>  "</a:t>
            </a:r>
            <a:r>
              <a:rPr lang="en-US" dirty="0" err="1"/>
              <a:t>relative_humidity</a:t>
            </a:r>
            <a:r>
              <a:rPr lang="en-US" dirty="0"/>
              <a:t>": "65%",</a:t>
            </a:r>
          </a:p>
        </p:txBody>
      </p:sp>
    </p:spTree>
    <p:extLst>
      <p:ext uri="{BB962C8B-B14F-4D97-AF65-F5344CB8AC3E}">
        <p14:creationId xmlns:p14="http://schemas.microsoft.com/office/powerpoint/2010/main" val="76133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014" y="1825625"/>
            <a:ext cx="2609971" cy="4351338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014" y="1825625"/>
            <a:ext cx="2609971" cy="4351338"/>
          </a:xfrm>
        </p:spPr>
      </p:pic>
    </p:spTree>
    <p:extLst>
      <p:ext uri="{BB962C8B-B14F-4D97-AF65-F5344CB8AC3E}">
        <p14:creationId xmlns:p14="http://schemas.microsoft.com/office/powerpoint/2010/main" val="409066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Setbacks</a:t>
            </a:r>
            <a:endParaRPr lang="en-US" b="1" dirty="0"/>
          </a:p>
        </p:txBody>
      </p:sp>
      <p:sp>
        <p:nvSpPr>
          <p:cNvPr id="9" name="Tex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JSON – JSON – JSON –JSON - JSON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Thread heavy due to web dependence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048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Future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Continue with the app improve the visual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Add a notification that flashes the current temp and image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Eg</a:t>
            </a:r>
            <a:r>
              <a:rPr lang="en-US" dirty="0" smtClean="0"/>
              <a:t>. </a:t>
            </a:r>
            <a:r>
              <a:rPr lang="en-US" dirty="0" err="1" smtClean="0"/>
              <a:t>Rainday</a:t>
            </a:r>
            <a:r>
              <a:rPr lang="en-US" dirty="0" smtClean="0"/>
              <a:t> notice – 65 F, windy with rain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900" y="2827485"/>
            <a:ext cx="1369219" cy="126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28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this app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Everyone who goes outside</a:t>
            </a:r>
          </a:p>
          <a:p>
            <a:r>
              <a:rPr lang="en-US" dirty="0" smtClean="0"/>
              <a:t>Any one who finds themselves carrying a umbrella on a sunny day</a:t>
            </a:r>
          </a:p>
          <a:p>
            <a:r>
              <a:rPr lang="en-US" dirty="0" smtClean="0"/>
              <a:t>People who get caught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853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 smtClean="0"/>
              <a:t>Concept Board</a:t>
            </a:r>
            <a:endParaRPr lang="en-US" sz="4400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" r="2498"/>
          <a:stretch>
            <a:fillRect/>
          </a:stretch>
        </p:blipFill>
        <p:spPr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Create an application that would give a visual display of weather recommendations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Imager is based of no clothing and accessory item 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Minimize user input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872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Story Board</a:t>
            </a:r>
            <a:endParaRPr lang="en-US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800" y="1825625"/>
            <a:ext cx="5800400" cy="4351338"/>
          </a:xfrm>
        </p:spPr>
      </p:pic>
    </p:spTree>
    <p:extLst>
      <p:ext uri="{BB962C8B-B14F-4D97-AF65-F5344CB8AC3E}">
        <p14:creationId xmlns:p14="http://schemas.microsoft.com/office/powerpoint/2010/main" val="2412727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Its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216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Rough Draft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727" y="1827411"/>
            <a:ext cx="2244545" cy="4347766"/>
          </a:xfrm>
        </p:spPr>
      </p:pic>
    </p:spTree>
    <p:extLst>
      <p:ext uri="{BB962C8B-B14F-4D97-AF65-F5344CB8AC3E}">
        <p14:creationId xmlns:p14="http://schemas.microsoft.com/office/powerpoint/2010/main" val="1207526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r>
              <a:rPr lang="en-US" dirty="0" smtClean="0"/>
              <a:t> </a:t>
            </a:r>
            <a:r>
              <a:rPr lang="en-US" dirty="0" smtClean="0"/>
              <a:t>follow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993" y="4420404"/>
            <a:ext cx="951853" cy="1845514"/>
          </a:xfrm>
        </p:spPr>
      </p:pic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450681" cy="4351338"/>
          </a:xfrm>
        </p:spPr>
        <p:txBody>
          <a:bodyPr/>
          <a:lstStyle/>
          <a:p>
            <a:r>
              <a:rPr lang="en-US" dirty="0" smtClean="0"/>
              <a:t>Using the GPS location to draw the network latitude and longitude of the user position.</a:t>
            </a:r>
          </a:p>
          <a:p>
            <a:r>
              <a:rPr lang="en-US" dirty="0" smtClean="0"/>
              <a:t>Queries the weather from the website “Weather Underground”</a:t>
            </a:r>
          </a:p>
          <a:p>
            <a:r>
              <a:rPr lang="en-US" dirty="0" smtClean="0"/>
              <a:t>Parse the return JSON query for the current forecast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3" y="3051750"/>
            <a:ext cx="2532117" cy="1899088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 rot="20075344">
            <a:off x="2787467" y="4664124"/>
            <a:ext cx="1213945" cy="142415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 rot="4794361">
            <a:off x="1655969" y="2646968"/>
            <a:ext cx="1434662" cy="13926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Arrow 8"/>
          <p:cNvSpPr/>
          <p:nvPr/>
        </p:nvSpPr>
        <p:spPr>
          <a:xfrm rot="4956856">
            <a:off x="231227" y="2631203"/>
            <a:ext cx="1213945" cy="142415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19" y="1913265"/>
            <a:ext cx="2444876" cy="57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307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Stages of development hurdles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Addressing how generate users location for accurate weather forecast</a:t>
            </a:r>
          </a:p>
          <a:p>
            <a:pPr lvl="1"/>
            <a:r>
              <a:rPr lang="en-US" dirty="0" smtClean="0"/>
              <a:t>Access the mobile devices GPS</a:t>
            </a:r>
          </a:p>
          <a:p>
            <a:pPr lvl="2"/>
            <a:r>
              <a:rPr lang="en-US" dirty="0" smtClean="0"/>
              <a:t>Still working the bugs out of that </a:t>
            </a:r>
          </a:p>
          <a:p>
            <a:pPr lvl="1"/>
            <a:r>
              <a:rPr lang="en-US" dirty="0" smtClean="0"/>
              <a:t>Hard cord the location from a user interface</a:t>
            </a:r>
          </a:p>
          <a:p>
            <a:pPr lvl="2"/>
            <a:r>
              <a:rPr lang="en-US" dirty="0" smtClean="0"/>
              <a:t>Trying to minimize user input, will use as last resort</a:t>
            </a:r>
          </a:p>
          <a:p>
            <a:r>
              <a:rPr lang="en-US" dirty="0" smtClean="0"/>
              <a:t>Choosing reliable online weather source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Yahoo Weather API</a:t>
            </a:r>
          </a:p>
          <a:p>
            <a:r>
              <a:rPr lang="en-US" dirty="0" smtClean="0"/>
              <a:t>Connecting to Yahoo Weather API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Got that figured out</a:t>
            </a:r>
          </a:p>
          <a:p>
            <a:pPr lvl="1"/>
            <a:r>
              <a:rPr lang="en-US" dirty="0" smtClean="0"/>
              <a:t>Working on the location issue, in order to pull current forecast</a:t>
            </a:r>
          </a:p>
          <a:p>
            <a:r>
              <a:rPr lang="en-US" dirty="0" smtClean="0"/>
              <a:t>Visual Basic</a:t>
            </a:r>
          </a:p>
          <a:p>
            <a:pPr lvl="1"/>
            <a:r>
              <a:rPr lang="en-US" dirty="0" smtClean="0"/>
              <a:t>Make it look appealing to broad audience </a:t>
            </a:r>
          </a:p>
          <a:p>
            <a:pPr lvl="1"/>
            <a:r>
              <a:rPr lang="en-US" dirty="0" smtClean="0"/>
              <a:t>Have to overlay the wear imagery over the weather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03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 since last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Addressing how generate users location for accurate weather forecast</a:t>
            </a:r>
          </a:p>
          <a:p>
            <a:pPr lvl="1"/>
            <a:r>
              <a:rPr lang="en-US" dirty="0"/>
              <a:t>Access the mobile devices GPS</a:t>
            </a:r>
          </a:p>
          <a:p>
            <a:pPr lvl="2"/>
            <a:r>
              <a:rPr lang="en-US" dirty="0" smtClean="0"/>
              <a:t>Current device is not on network so issues grabbing GPS </a:t>
            </a:r>
            <a:endParaRPr lang="en-US" dirty="0"/>
          </a:p>
          <a:p>
            <a:pPr lvl="2"/>
            <a:r>
              <a:rPr lang="en-US" dirty="0" smtClean="0"/>
              <a:t>Hard </a:t>
            </a:r>
            <a:r>
              <a:rPr lang="en-US" dirty="0"/>
              <a:t>cord the location from a user interface</a:t>
            </a:r>
          </a:p>
          <a:p>
            <a:pPr lvl="2"/>
            <a:r>
              <a:rPr lang="en-US" dirty="0"/>
              <a:t>Trying to minimize user input, will use as last resort</a:t>
            </a:r>
          </a:p>
          <a:p>
            <a:r>
              <a:rPr lang="en-US" dirty="0"/>
              <a:t>Choosing reliable online weather source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Yahoo Weather </a:t>
            </a:r>
            <a:r>
              <a:rPr lang="en-US" dirty="0" smtClean="0"/>
              <a:t>API – stop supporting their weather </a:t>
            </a:r>
            <a:r>
              <a:rPr lang="en-US" dirty="0" err="1" smtClean="0"/>
              <a:t>api</a:t>
            </a:r>
            <a:r>
              <a:rPr lang="en-US" dirty="0" smtClean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Switched to Weather Underground</a:t>
            </a:r>
            <a:endParaRPr lang="en-US" dirty="0"/>
          </a:p>
          <a:p>
            <a:r>
              <a:rPr lang="en-US" dirty="0"/>
              <a:t>Connecting to </a:t>
            </a:r>
            <a:r>
              <a:rPr lang="en-US" dirty="0" smtClean="0"/>
              <a:t>Weather Underground API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Sending a simple query by way of http “GET” request</a:t>
            </a:r>
            <a:endParaRPr lang="en-US" dirty="0"/>
          </a:p>
          <a:p>
            <a:pPr lvl="1"/>
            <a:r>
              <a:rPr lang="en-US" dirty="0" smtClean="0"/>
              <a:t>Returns a JSON request set</a:t>
            </a:r>
            <a:endParaRPr lang="en-US" dirty="0"/>
          </a:p>
          <a:p>
            <a:r>
              <a:rPr lang="en-US" dirty="0"/>
              <a:t>Visual Basic</a:t>
            </a:r>
          </a:p>
          <a:p>
            <a:pPr lvl="1"/>
            <a:r>
              <a:rPr lang="en-US" dirty="0"/>
              <a:t>Make it look appealing to broad audience </a:t>
            </a:r>
          </a:p>
          <a:p>
            <a:pPr lvl="1"/>
            <a:r>
              <a:rPr lang="en-US" dirty="0"/>
              <a:t>Have to overlay the wear imagery over the weather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389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</TotalTime>
  <Words>645</Words>
  <Application>Microsoft Office PowerPoint</Application>
  <PresentationFormat>Widescreen</PresentationFormat>
  <Paragraphs>93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Don’t get caught wearing  flip-flops on a rainy day !!</vt:lpstr>
      <vt:lpstr>Who is this app for?</vt:lpstr>
      <vt:lpstr>Concept Board</vt:lpstr>
      <vt:lpstr>Story Board</vt:lpstr>
      <vt:lpstr>Post Its</vt:lpstr>
      <vt:lpstr>Rough Draft</vt:lpstr>
      <vt:lpstr>DATA follow</vt:lpstr>
      <vt:lpstr>Stages of development hurdles</vt:lpstr>
      <vt:lpstr>Updates since last post</vt:lpstr>
      <vt:lpstr>JSON Query Result that Needs to be Parse,  pg 1/3</vt:lpstr>
      <vt:lpstr>Screenshots</vt:lpstr>
      <vt:lpstr>Setbacks</vt:lpstr>
      <vt:lpstr>Future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to Wear</dc:title>
  <dc:creator>Petergail McFayden</dc:creator>
  <cp:lastModifiedBy>Petergail McFayden</cp:lastModifiedBy>
  <cp:revision>11</cp:revision>
  <dcterms:created xsi:type="dcterms:W3CDTF">2014-12-03T22:40:38Z</dcterms:created>
  <dcterms:modified xsi:type="dcterms:W3CDTF">2014-12-18T00:09:31Z</dcterms:modified>
</cp:coreProperties>
</file>

<file path=docProps/thumbnail.jpeg>
</file>